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5DCB-E0A9-4644-B865-951EE2227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A274A-EE47-427C-9B34-AC08F82CD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E1855-E424-4122-B58E-756FF737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1CD90-61EB-4836-AEB7-0EBFFA84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138E-6A73-4E00-8209-FE6AB155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6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51AC-F073-4EFE-B4D9-4F4502DF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EA9A1-FBD2-4D29-8824-E8D2B338A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23B0-6AF9-40DC-A981-CDED15DA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73538-234E-4A9A-9E12-AE69432B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D866E-C946-4B57-82F4-B6E00FC7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3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FDA7C-7465-4BE1-B360-A151989C4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7033F-4B7E-4A5A-BF97-E2923BE90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5DC7C-5C84-4F03-8E43-FFB0B759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6FA12-22C5-4178-ABF4-861C9946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B72B6-4C25-4B04-B363-3F58AE38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1C8B-7ECF-4569-88CA-BE54137B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24539-A10C-44C9-A8A4-8564A2666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C56DE-76FC-49EA-924C-1CAAAEB1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B0CB-2B5B-462E-8CEB-DE6CB45F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AF88B-0A51-405C-A559-35137EEB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1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0A7A-4C17-4150-8EEA-77AAFB27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2E569-9239-46FB-9465-2A20593A5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FB2EA-2A2D-4705-A070-71ABB83A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D97A0-1F46-41DF-B207-045AD1D9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DF5D3-77D6-424F-8839-DDC32D24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65C7-740D-4D9D-8FBF-063802A2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A61A0-3DD6-457E-A939-12A798029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9084D-469C-437E-AD49-7057BBA6B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783B5-7217-4868-9A12-8B68292F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47CBD-7654-4EFF-B4D8-FC9B80E0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B68C3-3A5A-4C4B-80D3-DF3AB01E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DE58-4B9D-4991-A119-93E04E48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F389B-3D99-480F-BCDE-57A43BCF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B33D7-2FBE-4F54-B0D0-1457456E0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08226-A4B5-47D9-A8BD-31F6BBB71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34961-8F5A-456D-AC6C-7D8DDCD70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DD9C80-565C-435E-B063-F9E237C8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5C7CB7-70DF-476C-8D85-C136B0AC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63EB7-BA67-4731-8204-8284011D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6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2F34-3E47-4975-8FE9-42C385C3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BA2ED-C7EF-4A5F-A817-0073A207E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A5BBB-0AC4-44FE-B2FC-0FE9AF45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1F03F-12F6-447F-831A-1BE0227A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BA0F-6FB6-430B-8F9F-3CB3A49F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0974D-2B16-43A0-B1FA-FABDDD95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45F7C-5CF1-4D4F-AA5F-6C907871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6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BE67-8678-476E-9311-DC8472042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EF466-A25D-4C4B-993B-A4264B1B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68190-C176-431E-A978-BAD4F9D31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FABE0-8EB2-427E-891A-63B5566E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741B8-9BC6-457B-80F1-A8DD58A7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34077-D8A2-4E3E-8544-D7C6CBF4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4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95C6-2BA1-4941-ACE8-D0074A50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77731-2DC9-4B52-AF63-C22F2656B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83452-F0D7-40AE-8B36-02A9A5B88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80D3-10D4-45CC-B3C6-5EC01D83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78388-2D78-4273-BE95-145838E5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8131F-BB51-42CC-937C-B3E503CB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9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1734F0-9311-4954-B937-05909036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27C64-3A9C-4142-9626-7FA89728B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9618-F0DA-49FF-A177-2B10DCC01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3DF5F-CB94-4FC3-9B87-EE340E7F44F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DBC87-E364-4949-8C4A-AEA888B73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6712A-EC26-46E9-B1F4-B3FABD17C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EBAE6-5A6A-4C3A-BC28-6673AD566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82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78">
            <a:extLst>
              <a:ext uri="{FF2B5EF4-FFF2-40B4-BE49-F238E27FC236}">
                <a16:creationId xmlns:a16="http://schemas.microsoft.com/office/drawing/2014/main" id="{784B28B5-C266-4FA0-A056-2C9592120F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6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7">
            <a:extLst>
              <a:ext uri="{FF2B5EF4-FFF2-40B4-BE49-F238E27FC236}">
                <a16:creationId xmlns:a16="http://schemas.microsoft.com/office/drawing/2014/main" id="{77439944-7575-4482-9243-42D4EF5919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4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8">
            <a:extLst>
              <a:ext uri="{FF2B5EF4-FFF2-40B4-BE49-F238E27FC236}">
                <a16:creationId xmlns:a16="http://schemas.microsoft.com/office/drawing/2014/main" id="{D9FD7DE6-E5C6-4CF2-AFFF-DEDA9F7FCC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5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9">
            <a:extLst>
              <a:ext uri="{FF2B5EF4-FFF2-40B4-BE49-F238E27FC236}">
                <a16:creationId xmlns:a16="http://schemas.microsoft.com/office/drawing/2014/main" id="{CA7BD346-D15C-4F00-B86F-4CAA5E0A13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0">
            <a:extLst>
              <a:ext uri="{FF2B5EF4-FFF2-40B4-BE49-F238E27FC236}">
                <a16:creationId xmlns:a16="http://schemas.microsoft.com/office/drawing/2014/main" id="{5F54D7A0-64DE-480A-9C2C-89DBC6EE4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5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1">
            <a:extLst>
              <a:ext uri="{FF2B5EF4-FFF2-40B4-BE49-F238E27FC236}">
                <a16:creationId xmlns:a16="http://schemas.microsoft.com/office/drawing/2014/main" id="{D5FDDBF7-6B28-48C4-8F30-ACB9C09E07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9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2">
            <a:extLst>
              <a:ext uri="{FF2B5EF4-FFF2-40B4-BE49-F238E27FC236}">
                <a16:creationId xmlns:a16="http://schemas.microsoft.com/office/drawing/2014/main" id="{11FA4053-FB6C-4653-8121-F8E0247D53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8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3">
            <a:extLst>
              <a:ext uri="{FF2B5EF4-FFF2-40B4-BE49-F238E27FC236}">
                <a16:creationId xmlns:a16="http://schemas.microsoft.com/office/drawing/2014/main" id="{24A1A5C6-FE3A-4871-B86A-A6A5E4EA99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4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4">
            <a:extLst>
              <a:ext uri="{FF2B5EF4-FFF2-40B4-BE49-F238E27FC236}">
                <a16:creationId xmlns:a16="http://schemas.microsoft.com/office/drawing/2014/main" id="{8291124A-E28E-4E0F-817F-64D6168F6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5">
            <a:extLst>
              <a:ext uri="{FF2B5EF4-FFF2-40B4-BE49-F238E27FC236}">
                <a16:creationId xmlns:a16="http://schemas.microsoft.com/office/drawing/2014/main" id="{136B4B54-4F48-44D8-A67D-56EC3905BA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09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6">
            <a:extLst>
              <a:ext uri="{FF2B5EF4-FFF2-40B4-BE49-F238E27FC236}">
                <a16:creationId xmlns:a16="http://schemas.microsoft.com/office/drawing/2014/main" id="{E50212DD-595D-4E70-AF5C-303EF47957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79">
            <a:extLst>
              <a:ext uri="{FF2B5EF4-FFF2-40B4-BE49-F238E27FC236}">
                <a16:creationId xmlns:a16="http://schemas.microsoft.com/office/drawing/2014/main" id="{CF485659-5A1B-4AFB-B76F-8A715009F2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7">
            <a:extLst>
              <a:ext uri="{FF2B5EF4-FFF2-40B4-BE49-F238E27FC236}">
                <a16:creationId xmlns:a16="http://schemas.microsoft.com/office/drawing/2014/main" id="{0076FD6F-992D-4B42-83BD-9EDFB9B45D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8">
            <a:extLst>
              <a:ext uri="{FF2B5EF4-FFF2-40B4-BE49-F238E27FC236}">
                <a16:creationId xmlns:a16="http://schemas.microsoft.com/office/drawing/2014/main" id="{FC814255-EF2B-4C19-B828-14DD84C203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99">
            <a:extLst>
              <a:ext uri="{FF2B5EF4-FFF2-40B4-BE49-F238E27FC236}">
                <a16:creationId xmlns:a16="http://schemas.microsoft.com/office/drawing/2014/main" id="{2D65A2B4-C7D2-4546-BF94-5B300FF3CF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4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0">
            <a:extLst>
              <a:ext uri="{FF2B5EF4-FFF2-40B4-BE49-F238E27FC236}">
                <a16:creationId xmlns:a16="http://schemas.microsoft.com/office/drawing/2014/main" id="{E6FE76DF-028E-4833-85B9-7EE1976C5B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9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1">
            <a:extLst>
              <a:ext uri="{FF2B5EF4-FFF2-40B4-BE49-F238E27FC236}">
                <a16:creationId xmlns:a16="http://schemas.microsoft.com/office/drawing/2014/main" id="{4467F3FA-17FE-4C5C-9F7C-6306F3A573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1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2">
            <a:extLst>
              <a:ext uri="{FF2B5EF4-FFF2-40B4-BE49-F238E27FC236}">
                <a16:creationId xmlns:a16="http://schemas.microsoft.com/office/drawing/2014/main" id="{7353F72B-351C-4DBF-8B1B-D0285C5A58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3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3">
            <a:extLst>
              <a:ext uri="{FF2B5EF4-FFF2-40B4-BE49-F238E27FC236}">
                <a16:creationId xmlns:a16="http://schemas.microsoft.com/office/drawing/2014/main" id="{87613267-8B6C-4787-A079-23EF153FD1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1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4">
            <a:extLst>
              <a:ext uri="{FF2B5EF4-FFF2-40B4-BE49-F238E27FC236}">
                <a16:creationId xmlns:a16="http://schemas.microsoft.com/office/drawing/2014/main" id="{792F8F4E-FF3C-45F0-AAF5-4398FFEEDC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5">
            <a:extLst>
              <a:ext uri="{FF2B5EF4-FFF2-40B4-BE49-F238E27FC236}">
                <a16:creationId xmlns:a16="http://schemas.microsoft.com/office/drawing/2014/main" id="{2E397A1C-9F63-4104-9713-CBA5726E37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6">
            <a:extLst>
              <a:ext uri="{FF2B5EF4-FFF2-40B4-BE49-F238E27FC236}">
                <a16:creationId xmlns:a16="http://schemas.microsoft.com/office/drawing/2014/main" id="{BB3F17F9-D8DB-4249-9D9E-2A8EE16155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1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0">
            <a:extLst>
              <a:ext uri="{FF2B5EF4-FFF2-40B4-BE49-F238E27FC236}">
                <a16:creationId xmlns:a16="http://schemas.microsoft.com/office/drawing/2014/main" id="{9AD621C9-0AC4-40DD-A728-EE89EA745F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5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7">
            <a:extLst>
              <a:ext uri="{FF2B5EF4-FFF2-40B4-BE49-F238E27FC236}">
                <a16:creationId xmlns:a16="http://schemas.microsoft.com/office/drawing/2014/main" id="{96DFC7B2-6835-453E-94A6-40BC80309D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5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8">
            <a:extLst>
              <a:ext uri="{FF2B5EF4-FFF2-40B4-BE49-F238E27FC236}">
                <a16:creationId xmlns:a16="http://schemas.microsoft.com/office/drawing/2014/main" id="{44C3244D-C306-4E1A-ABD2-4088944A2D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09">
            <a:extLst>
              <a:ext uri="{FF2B5EF4-FFF2-40B4-BE49-F238E27FC236}">
                <a16:creationId xmlns:a16="http://schemas.microsoft.com/office/drawing/2014/main" id="{419D26E1-4F72-4BA5-9860-208C1C230D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2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0">
            <a:extLst>
              <a:ext uri="{FF2B5EF4-FFF2-40B4-BE49-F238E27FC236}">
                <a16:creationId xmlns:a16="http://schemas.microsoft.com/office/drawing/2014/main" id="{0CCA1D0E-4736-4978-ABFA-B2D2ECF270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1">
            <a:extLst>
              <a:ext uri="{FF2B5EF4-FFF2-40B4-BE49-F238E27FC236}">
                <a16:creationId xmlns:a16="http://schemas.microsoft.com/office/drawing/2014/main" id="{1D9B267C-37D3-4ECC-9E5E-DE161EA277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2">
            <a:extLst>
              <a:ext uri="{FF2B5EF4-FFF2-40B4-BE49-F238E27FC236}">
                <a16:creationId xmlns:a16="http://schemas.microsoft.com/office/drawing/2014/main" id="{2C5FE2EB-D534-4994-A08E-F00E2F2737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3">
            <a:extLst>
              <a:ext uri="{FF2B5EF4-FFF2-40B4-BE49-F238E27FC236}">
                <a16:creationId xmlns:a16="http://schemas.microsoft.com/office/drawing/2014/main" id="{2C4222C0-D9BD-4856-A9C7-FCD5A7BF15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4">
            <a:extLst>
              <a:ext uri="{FF2B5EF4-FFF2-40B4-BE49-F238E27FC236}">
                <a16:creationId xmlns:a16="http://schemas.microsoft.com/office/drawing/2014/main" id="{7A712DE7-4633-419E-AD90-4BE81E220A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9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5">
            <a:extLst>
              <a:ext uri="{FF2B5EF4-FFF2-40B4-BE49-F238E27FC236}">
                <a16:creationId xmlns:a16="http://schemas.microsoft.com/office/drawing/2014/main" id="{7258494E-3FC5-4782-AC9E-8878DDE710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6">
            <a:extLst>
              <a:ext uri="{FF2B5EF4-FFF2-40B4-BE49-F238E27FC236}">
                <a16:creationId xmlns:a16="http://schemas.microsoft.com/office/drawing/2014/main" id="{D9EFA629-8685-4BA9-B8A7-07D687DC72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1">
            <a:extLst>
              <a:ext uri="{FF2B5EF4-FFF2-40B4-BE49-F238E27FC236}">
                <a16:creationId xmlns:a16="http://schemas.microsoft.com/office/drawing/2014/main" id="{094C3A1A-5617-4266-BF5C-C255749C1F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8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7">
            <a:extLst>
              <a:ext uri="{FF2B5EF4-FFF2-40B4-BE49-F238E27FC236}">
                <a16:creationId xmlns:a16="http://schemas.microsoft.com/office/drawing/2014/main" id="{91A22882-1370-45D8-99CE-0865B94641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53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8">
            <a:extLst>
              <a:ext uri="{FF2B5EF4-FFF2-40B4-BE49-F238E27FC236}">
                <a16:creationId xmlns:a16="http://schemas.microsoft.com/office/drawing/2014/main" id="{3D687B30-2F3D-4C29-86F3-69B6CBD0EA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9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19">
            <a:extLst>
              <a:ext uri="{FF2B5EF4-FFF2-40B4-BE49-F238E27FC236}">
                <a16:creationId xmlns:a16="http://schemas.microsoft.com/office/drawing/2014/main" id="{7778E7D2-032D-4DA0-A5BE-A0E3481968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20">
            <a:extLst>
              <a:ext uri="{FF2B5EF4-FFF2-40B4-BE49-F238E27FC236}">
                <a16:creationId xmlns:a16="http://schemas.microsoft.com/office/drawing/2014/main" id="{46193251-1CC5-4BF4-BE89-79A6152439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21">
            <a:extLst>
              <a:ext uri="{FF2B5EF4-FFF2-40B4-BE49-F238E27FC236}">
                <a16:creationId xmlns:a16="http://schemas.microsoft.com/office/drawing/2014/main" id="{142B4455-3675-4D5E-B389-5EB4D90BC6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4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2022">
            <a:extLst>
              <a:ext uri="{FF2B5EF4-FFF2-40B4-BE49-F238E27FC236}">
                <a16:creationId xmlns:a16="http://schemas.microsoft.com/office/drawing/2014/main" id="{27A10C74-1C06-4303-ABE9-5B4AFE31EE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"/>
    </mc:Choice>
    <mc:Fallback>
      <p:transition advClick="0" advTm="5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2">
            <a:extLst>
              <a:ext uri="{FF2B5EF4-FFF2-40B4-BE49-F238E27FC236}">
                <a16:creationId xmlns:a16="http://schemas.microsoft.com/office/drawing/2014/main" id="{540B7D80-FDD8-4CD5-9E4C-EC0CA75472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8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3">
            <a:extLst>
              <a:ext uri="{FF2B5EF4-FFF2-40B4-BE49-F238E27FC236}">
                <a16:creationId xmlns:a16="http://schemas.microsoft.com/office/drawing/2014/main" id="{C6526BDE-CED4-4EE9-88DF-E447C68B32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4">
            <a:extLst>
              <a:ext uri="{FF2B5EF4-FFF2-40B4-BE49-F238E27FC236}">
                <a16:creationId xmlns:a16="http://schemas.microsoft.com/office/drawing/2014/main" id="{04DF1CAE-4F33-4E51-8342-0736C327B8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4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5">
            <a:extLst>
              <a:ext uri="{FF2B5EF4-FFF2-40B4-BE49-F238E27FC236}">
                <a16:creationId xmlns:a16="http://schemas.microsoft.com/office/drawing/2014/main" id="{D3C98245-DFFF-41B3-8D3D-C32359F95C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nd1986">
            <a:extLst>
              <a:ext uri="{FF2B5EF4-FFF2-40B4-BE49-F238E27FC236}">
                <a16:creationId xmlns:a16="http://schemas.microsoft.com/office/drawing/2014/main" id="{AA97C8C2-D4C2-4EA4-AA6C-E402C9A14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0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00"/>
    </mc:Choice>
    <mc:Fallback>
      <p:transition advTm="5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Hawkins</dc:creator>
  <cp:lastModifiedBy>James Hawkins</cp:lastModifiedBy>
  <cp:revision>3</cp:revision>
  <dcterms:created xsi:type="dcterms:W3CDTF">2023-04-05T16:36:05Z</dcterms:created>
  <dcterms:modified xsi:type="dcterms:W3CDTF">2023-04-05T17:47:59Z</dcterms:modified>
</cp:coreProperties>
</file>